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259" r:id="rId3"/>
    <p:sldId id="481" r:id="rId4"/>
    <p:sldId id="260" r:id="rId5"/>
    <p:sldId id="478" r:id="rId6"/>
    <p:sldId id="261" r:id="rId7"/>
    <p:sldId id="262" r:id="rId8"/>
    <p:sldId id="263" r:id="rId9"/>
    <p:sldId id="479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A"/>
    <a:srgbClr val="FAE200"/>
    <a:srgbClr val="ED0025"/>
    <a:srgbClr val="920617"/>
    <a:srgbClr val="B30018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2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задач обнаружения и экземплярной сегментации объектов.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.1.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58923" y="1743958"/>
            <a:ext cx="8742348" cy="7257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6103" y="1509486"/>
            <a:ext cx="8563312" cy="182045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196050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быть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</a:t>
            </a:r>
            <a:r>
              <a:rPr lang="en-US" sz="2200" dirty="0" smtClean="0">
                <a:solidFill>
                  <a:schemeClr val="bg1"/>
                </a:solidFill>
              </a:rPr>
              <a:t>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16358" y="1497403"/>
            <a:ext cx="10608928" cy="1719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3688826" y="3882942"/>
            <a:ext cx="3898049" cy="2590800"/>
            <a:chOff x="527901" y="4493561"/>
            <a:chExt cx="3035431" cy="2161239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527901" y="4578350"/>
              <a:ext cx="3035431" cy="2076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B02263F-2902-A042-B554-D066D719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77" y="4767987"/>
              <a:ext cx="2681514" cy="1785888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186907" y="5000464"/>
              <a:ext cx="1884947" cy="105877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0.55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488277" y="4493561"/>
            <a:ext cx="10187158" cy="2202087"/>
            <a:chOff x="488277" y="4493561"/>
            <a:chExt cx="10187158" cy="220208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CBC0606D-F617-4D48-8862-A2B71B0F1B10}"/>
                </a:ext>
              </a:extLst>
            </p:cNvPr>
            <p:cNvSpPr/>
            <p:nvPr/>
          </p:nvSpPr>
          <p:spPr>
            <a:xfrm>
              <a:off x="488277" y="4493562"/>
              <a:ext cx="10187158" cy="2202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7B02263F-2902-A042-B554-D066D719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77" y="4767987"/>
              <a:ext cx="2681514" cy="1785888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186907" y="5000464"/>
              <a:ext cx="1884947" cy="105877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0.35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05BE21-F3E5-9C4A-9033-12522D23D5A6}"/>
                </a:ext>
              </a:extLst>
            </p:cNvPr>
            <p:cNvSpPr txBox="1"/>
            <p:nvPr/>
          </p:nvSpPr>
          <p:spPr>
            <a:xfrm>
              <a:off x="3001128" y="4825823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0.55</a:t>
              </a: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C53CB0F-E2ED-2D4A-81AB-F3DA8A63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2969" y="4788302"/>
              <a:ext cx="2681514" cy="1785888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F2FEFF0-C88C-3943-840C-9E4CDA1C7AA0}"/>
                </a:ext>
              </a:extLst>
            </p:cNvPr>
            <p:cNvSpPr/>
            <p:nvPr/>
          </p:nvSpPr>
          <p:spPr>
            <a:xfrm>
              <a:off x="4533399" y="5020779"/>
              <a:ext cx="1884947" cy="105877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6221A4FC-D63F-F04E-A572-52309824E921}"/>
                </a:ext>
              </a:extLst>
            </p:cNvPr>
            <p:cNvSpPr/>
            <p:nvPr/>
          </p:nvSpPr>
          <p:spPr>
            <a:xfrm>
              <a:off x="4316830" y="5233338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1EDF80E-1080-C842-A7AB-693571120D4F}"/>
                </a:ext>
              </a:extLst>
            </p:cNvPr>
            <p:cNvSpPr/>
            <p:nvPr/>
          </p:nvSpPr>
          <p:spPr>
            <a:xfrm>
              <a:off x="4597567" y="5161815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7535F0-E028-2549-AFF8-D75487228652}"/>
                </a:ext>
              </a:extLst>
            </p:cNvPr>
            <p:cNvSpPr txBox="1"/>
            <p:nvPr/>
          </p:nvSpPr>
          <p:spPr>
            <a:xfrm>
              <a:off x="5949878" y="4705102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5FE7DC-D47C-544B-B784-7020F549797A}"/>
                </a:ext>
              </a:extLst>
            </p:cNvPr>
            <p:cNvSpPr txBox="1"/>
            <p:nvPr/>
          </p:nvSpPr>
          <p:spPr>
            <a:xfrm>
              <a:off x="6347620" y="4846138"/>
              <a:ext cx="4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1DE5DE-5CBF-A54C-ACD7-BD6A4B52A079}"/>
                </a:ext>
              </a:extLst>
            </p:cNvPr>
            <p:cNvSpPr txBox="1"/>
            <p:nvPr/>
          </p:nvSpPr>
          <p:spPr>
            <a:xfrm>
              <a:off x="5595217" y="511636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0.55</a:t>
              </a: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633E11FE-5AC2-124B-8116-127E60AE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5611" y="4788302"/>
              <a:ext cx="2681514" cy="1785888"/>
            </a:xfrm>
            <a:prstGeom prst="rect">
              <a:avLst/>
            </a:prstGeom>
          </p:spPr>
        </p:pic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45B46CE9-5696-DD41-A3F6-9B85D5CB1E25}"/>
                </a:ext>
              </a:extLst>
            </p:cNvPr>
            <p:cNvSpPr/>
            <p:nvPr/>
          </p:nvSpPr>
          <p:spPr>
            <a:xfrm>
              <a:off x="8095558" y="4999508"/>
              <a:ext cx="1775627" cy="105877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DFEA09-3BDE-4E41-AD00-32E57518F062}"/>
                </a:ext>
              </a:extLst>
            </p:cNvPr>
            <p:cNvSpPr txBox="1"/>
            <p:nvPr/>
          </p:nvSpPr>
          <p:spPr>
            <a:xfrm>
              <a:off x="9402717" y="4683831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Прямоугольник 29"/>
          <p:cNvSpPr/>
          <p:nvPr/>
        </p:nvSpPr>
        <p:spPr>
          <a:xfrm>
            <a:off x="634525" y="2706079"/>
            <a:ext cx="10514816" cy="15528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778022" y="2156857"/>
            <a:ext cx="10872957" cy="99782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552091" y="4488946"/>
            <a:ext cx="10644996" cy="2205152"/>
            <a:chOff x="552091" y="4488946"/>
            <a:chExt cx="10644996" cy="2205152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39B6247-4BEF-854D-9DD3-E5496265F34C}"/>
                </a:ext>
              </a:extLst>
            </p:cNvPr>
            <p:cNvSpPr/>
            <p:nvPr/>
          </p:nvSpPr>
          <p:spPr>
            <a:xfrm>
              <a:off x="552091" y="4488946"/>
              <a:ext cx="10644996" cy="2205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06C1B23-478F-8C4A-ACCE-21FF170E3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1656" y="4696726"/>
              <a:ext cx="2681514" cy="1785888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371603" y="4907932"/>
              <a:ext cx="1775627" cy="105877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A32BB02F-D027-6848-8237-E3C7FA629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32" y="4653894"/>
              <a:ext cx="2526821" cy="182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E96A0A19-3613-7942-B645-940BDE5C4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027" y="4653894"/>
              <a:ext cx="2526819" cy="18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 smtClean="0">
                <a:solidFill>
                  <a:schemeClr val="bg1"/>
                </a:solidFill>
              </a:rPr>
              <a:t>на основе </a:t>
            </a:r>
            <a:r>
              <a:rPr lang="en-US" sz="2200" dirty="0" err="1" smtClean="0">
                <a:solidFill>
                  <a:schemeClr val="bg1"/>
                </a:solidFill>
              </a:rPr>
              <a:t>Alex</a:t>
            </a:r>
            <a:r>
              <a:rPr lang="en-US" sz="2200" dirty="0" err="1">
                <a:solidFill>
                  <a:schemeClr val="bg1"/>
                </a:solidFill>
              </a:rPr>
              <a:t>N</a:t>
            </a:r>
            <a:r>
              <a:rPr lang="en-US" sz="2200" dirty="0" err="1" smtClean="0">
                <a:solidFill>
                  <a:schemeClr val="bg1"/>
                </a:solidFill>
              </a:rPr>
              <a:t>et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3 </a:t>
            </a:r>
            <a:r>
              <a:rPr lang="ru-RU" sz="2200" dirty="0">
                <a:solidFill>
                  <a:schemeClr val="bg1"/>
                </a:solidFill>
              </a:rPr>
              <a:t>Этап: Для Регионов </a:t>
            </a:r>
            <a:r>
              <a:rPr lang="ru-RU" sz="2200" dirty="0" smtClean="0">
                <a:solidFill>
                  <a:schemeClr val="bg1"/>
                </a:solidFill>
              </a:rPr>
              <a:t>корректировка </a:t>
            </a:r>
            <a:r>
              <a:rPr lang="ru-RU" sz="2200" dirty="0">
                <a:solidFill>
                  <a:schemeClr val="bg1"/>
                </a:solidFill>
              </a:rPr>
              <a:t>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 smtClean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57042" y="1705052"/>
            <a:ext cx="10583398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1100" y="2459432"/>
            <a:ext cx="9113520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39140" y="3179402"/>
            <a:ext cx="10996306" cy="8287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706</Words>
  <Application>Microsoft Office PowerPoint</Application>
  <PresentationFormat>Широкоэкранный</PresentationFormat>
  <Paragraphs>101</Paragraphs>
  <Slides>11</Slides>
  <Notes>0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54</cp:revision>
  <dcterms:created xsi:type="dcterms:W3CDTF">2021-12-17T13:52:23Z</dcterms:created>
  <dcterms:modified xsi:type="dcterms:W3CDTF">2022-07-08T14:50:53Z</dcterms:modified>
</cp:coreProperties>
</file>